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9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4810-54A0-4A83-BAA6-902A163F40A2}" type="datetimeFigureOut">
              <a:rPr lang="en-AU" smtClean="0"/>
              <a:t>12/01/2018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8890-55CA-48A5-BE40-B2929709BA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7543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4810-54A0-4A83-BAA6-902A163F40A2}" type="datetimeFigureOut">
              <a:rPr lang="en-AU" smtClean="0"/>
              <a:t>12/01/2018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8890-55CA-48A5-BE40-B2929709BA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874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4810-54A0-4A83-BAA6-902A163F40A2}" type="datetimeFigureOut">
              <a:rPr lang="en-AU" smtClean="0"/>
              <a:t>12/01/2018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8890-55CA-48A5-BE40-B2929709BA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4467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4810-54A0-4A83-BAA6-902A163F40A2}" type="datetimeFigureOut">
              <a:rPr lang="en-AU" smtClean="0"/>
              <a:t>12/01/2018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8890-55CA-48A5-BE40-B2929709BA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3372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4810-54A0-4A83-BAA6-902A163F40A2}" type="datetimeFigureOut">
              <a:rPr lang="en-AU" smtClean="0"/>
              <a:t>12/01/2018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8890-55CA-48A5-BE40-B2929709BA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22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4810-54A0-4A83-BAA6-902A163F40A2}" type="datetimeFigureOut">
              <a:rPr lang="en-AU" smtClean="0"/>
              <a:t>12/01/2018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8890-55CA-48A5-BE40-B2929709BA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7638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4810-54A0-4A83-BAA6-902A163F40A2}" type="datetimeFigureOut">
              <a:rPr lang="en-AU" smtClean="0"/>
              <a:t>12/01/2018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8890-55CA-48A5-BE40-B2929709BA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571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4810-54A0-4A83-BAA6-902A163F40A2}" type="datetimeFigureOut">
              <a:rPr lang="en-AU" smtClean="0"/>
              <a:t>12/01/2018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8890-55CA-48A5-BE40-B2929709BA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3926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4810-54A0-4A83-BAA6-902A163F40A2}" type="datetimeFigureOut">
              <a:rPr lang="en-AU" smtClean="0"/>
              <a:t>12/01/2018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8890-55CA-48A5-BE40-B2929709BA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7710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4810-54A0-4A83-BAA6-902A163F40A2}" type="datetimeFigureOut">
              <a:rPr lang="en-AU" smtClean="0"/>
              <a:t>12/01/2018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8890-55CA-48A5-BE40-B2929709BA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9752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4810-54A0-4A83-BAA6-902A163F40A2}" type="datetimeFigureOut">
              <a:rPr lang="en-AU" smtClean="0"/>
              <a:t>12/01/2018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8890-55CA-48A5-BE40-B2929709BA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804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04810-54A0-4A83-BAA6-902A163F40A2}" type="datetimeFigureOut">
              <a:rPr lang="en-AU" smtClean="0"/>
              <a:t>12/01/2018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F8890-55CA-48A5-BE40-B2929709BA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2532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Apps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XD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2013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PhoneGap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Fills </a:t>
            </a:r>
            <a:r>
              <a:rPr lang="en-AU" b="1" u="sng" dirty="0" smtClean="0"/>
              <a:t>gap</a:t>
            </a:r>
            <a:r>
              <a:rPr lang="en-AU" dirty="0" smtClean="0"/>
              <a:t> between web and mobile for developer</a:t>
            </a:r>
          </a:p>
          <a:p>
            <a:r>
              <a:rPr lang="en-AU" dirty="0" err="1" smtClean="0"/>
              <a:t>PhoneGap</a:t>
            </a:r>
            <a:r>
              <a:rPr lang="en-AU" dirty="0" smtClean="0"/>
              <a:t> = Cordova (pretty much same same)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6978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ative_html5_hybri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593" y="0"/>
            <a:ext cx="11335407" cy="750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732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Native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dirty="0" smtClean="0"/>
              <a:t>Java (Android Studio)</a:t>
            </a:r>
          </a:p>
          <a:p>
            <a:r>
              <a:rPr lang="en-AU" dirty="0" smtClean="0"/>
              <a:t>Swift (</a:t>
            </a:r>
            <a:r>
              <a:rPr lang="en-AU" dirty="0" err="1" smtClean="0"/>
              <a:t>Xcode</a:t>
            </a:r>
            <a:r>
              <a:rPr lang="en-AU" dirty="0" smtClean="0"/>
              <a:t>)</a:t>
            </a:r>
          </a:p>
          <a:p>
            <a:endParaRPr lang="en-AU" dirty="0"/>
          </a:p>
          <a:p>
            <a:r>
              <a:rPr lang="en-AU" dirty="0" smtClean="0"/>
              <a:t>Benefits (supposedly)</a:t>
            </a:r>
          </a:p>
          <a:p>
            <a:pPr lvl="1"/>
            <a:r>
              <a:rPr lang="en-AU" dirty="0" smtClean="0"/>
              <a:t>No limitations on accessing mobile features (e.g. phone flashlights, call logs </a:t>
            </a:r>
            <a:r>
              <a:rPr lang="en-AU" dirty="0" err="1" smtClean="0"/>
              <a:t>etc</a:t>
            </a:r>
            <a:r>
              <a:rPr lang="en-AU" dirty="0" smtClean="0"/>
              <a:t>) – </a:t>
            </a:r>
            <a:r>
              <a:rPr lang="en-AU" dirty="0" smtClean="0">
                <a:solidFill>
                  <a:srgbClr val="FF0000"/>
                </a:solidFill>
              </a:rPr>
              <a:t>although there isn’t much </a:t>
            </a:r>
            <a:r>
              <a:rPr lang="en-AU" dirty="0" err="1" smtClean="0">
                <a:solidFill>
                  <a:srgbClr val="FF0000"/>
                </a:solidFill>
              </a:rPr>
              <a:t>PhoneGap</a:t>
            </a:r>
            <a:r>
              <a:rPr lang="en-AU" dirty="0" smtClean="0">
                <a:solidFill>
                  <a:srgbClr val="FF0000"/>
                </a:solidFill>
              </a:rPr>
              <a:t> can’t access any more</a:t>
            </a:r>
          </a:p>
          <a:p>
            <a:pPr lvl="1"/>
            <a:r>
              <a:rPr lang="en-AU" dirty="0" smtClean="0"/>
              <a:t>Faster interface development compared to hybrid (as you are only developing for 1 type of OS) – </a:t>
            </a:r>
            <a:r>
              <a:rPr lang="en-AU" dirty="0" smtClean="0">
                <a:solidFill>
                  <a:srgbClr val="FF0000"/>
                </a:solidFill>
              </a:rPr>
              <a:t>although frameworks like Ionic are making this easy now too</a:t>
            </a:r>
          </a:p>
          <a:p>
            <a:pPr lvl="1"/>
            <a:r>
              <a:rPr lang="en-AU" dirty="0" err="1" smtClean="0"/>
              <a:t>Probs</a:t>
            </a:r>
            <a:r>
              <a:rPr lang="en-AU" dirty="0" smtClean="0"/>
              <a:t> slightly quicker when running (we are talking </a:t>
            </a:r>
            <a:r>
              <a:rPr lang="en-AU" dirty="0" smtClean="0">
                <a:solidFill>
                  <a:srgbClr val="FF0000"/>
                </a:solidFill>
              </a:rPr>
              <a:t>micro seconds</a:t>
            </a:r>
            <a:r>
              <a:rPr lang="en-AU" dirty="0" smtClean="0"/>
              <a:t>) for high data oriented apps e.g. Facebook = millions of requests per second</a:t>
            </a:r>
          </a:p>
          <a:p>
            <a:pPr lvl="1"/>
            <a:endParaRPr lang="en-AU" dirty="0"/>
          </a:p>
          <a:p>
            <a:r>
              <a:rPr lang="en-AU" dirty="0" smtClean="0"/>
              <a:t>Limitations</a:t>
            </a:r>
          </a:p>
          <a:p>
            <a:pPr lvl="1"/>
            <a:r>
              <a:rPr lang="en-AU" dirty="0" smtClean="0"/>
              <a:t>E.g. if you want to make Android apps, you </a:t>
            </a:r>
            <a:r>
              <a:rPr lang="en-AU" dirty="0" err="1" smtClean="0"/>
              <a:t>gotta</a:t>
            </a:r>
            <a:r>
              <a:rPr lang="en-AU" dirty="0" smtClean="0"/>
              <a:t> learn Java first, then Android SDK with a complete set of APIs, then </a:t>
            </a:r>
            <a:r>
              <a:rPr lang="en-AU" dirty="0" err="1" smtClean="0"/>
              <a:t>ur</a:t>
            </a:r>
            <a:r>
              <a:rPr lang="en-AU" dirty="0" smtClean="0"/>
              <a:t> only going to be an </a:t>
            </a:r>
            <a:r>
              <a:rPr lang="en-AU" dirty="0" err="1" smtClean="0"/>
              <a:t>eggspert</a:t>
            </a:r>
            <a:r>
              <a:rPr lang="en-AU" dirty="0" smtClean="0"/>
              <a:t> making Android Apps and not much else</a:t>
            </a:r>
          </a:p>
          <a:p>
            <a:pPr lvl="1"/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56242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Hybrid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AU" dirty="0"/>
              <a:t>HTML </a:t>
            </a:r>
            <a:r>
              <a:rPr lang="en-AU" dirty="0" smtClean="0"/>
              <a:t>/ CSS / JavaScript </a:t>
            </a:r>
            <a:r>
              <a:rPr lang="en-AU" dirty="0"/>
              <a:t>for Android, </a:t>
            </a:r>
            <a:r>
              <a:rPr lang="en-AU" dirty="0" err="1"/>
              <a:t>iOS</a:t>
            </a:r>
            <a:r>
              <a:rPr lang="en-AU" dirty="0"/>
              <a:t>, Windows, BlackBerry, Firefox OS, Ubuntu Mobile and more</a:t>
            </a:r>
          </a:p>
          <a:p>
            <a:r>
              <a:rPr lang="en-AU" dirty="0"/>
              <a:t>Single </a:t>
            </a:r>
            <a:r>
              <a:rPr lang="en-AU" dirty="0" smtClean="0"/>
              <a:t>code </a:t>
            </a:r>
            <a:r>
              <a:rPr lang="en-AU" dirty="0"/>
              <a:t>base for </a:t>
            </a:r>
            <a:r>
              <a:rPr lang="en-AU" dirty="0" smtClean="0"/>
              <a:t>all ^^ </a:t>
            </a:r>
            <a:r>
              <a:rPr lang="en-AU" dirty="0"/>
              <a:t>platforms</a:t>
            </a:r>
          </a:p>
          <a:p>
            <a:r>
              <a:rPr lang="en-AU" dirty="0"/>
              <a:t>Cheap </a:t>
            </a:r>
            <a:r>
              <a:rPr lang="en-AU" dirty="0" smtClean="0"/>
              <a:t>#free</a:t>
            </a:r>
            <a:endParaRPr lang="en-AU" dirty="0"/>
          </a:p>
          <a:p>
            <a:r>
              <a:rPr lang="en-AU" dirty="0"/>
              <a:t>Easy to </a:t>
            </a:r>
            <a:r>
              <a:rPr lang="en-AU" dirty="0" smtClean="0"/>
              <a:t>learn</a:t>
            </a:r>
          </a:p>
          <a:p>
            <a:pPr algn="just"/>
            <a:r>
              <a:rPr lang="en-AU" dirty="0" smtClean="0"/>
              <a:t>Quick </a:t>
            </a:r>
            <a:r>
              <a:rPr lang="en-AU" dirty="0"/>
              <a:t>to develop all </a:t>
            </a:r>
            <a:r>
              <a:rPr lang="en-AU" dirty="0" smtClean="0"/>
              <a:t>platforms</a:t>
            </a:r>
          </a:p>
          <a:p>
            <a:pPr algn="just"/>
            <a:r>
              <a:rPr lang="en-AU" b="1" dirty="0">
                <a:solidFill>
                  <a:srgbClr val="FF0000"/>
                </a:solidFill>
              </a:rPr>
              <a:t>limitations in UI Design </a:t>
            </a:r>
            <a:r>
              <a:rPr lang="en-AU" dirty="0"/>
              <a:t>(can be resolved using UI framework like </a:t>
            </a:r>
            <a:r>
              <a:rPr lang="en-AU" dirty="0" smtClean="0"/>
              <a:t>Ionic)</a:t>
            </a: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84130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Biggest advantage for you = reusable technology stack: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Digital Solutions – IA1 and IA2 (first 2 projects of year 12) =</a:t>
            </a:r>
          </a:p>
          <a:p>
            <a:pPr lvl="1"/>
            <a:r>
              <a:rPr lang="en-AU" b="1" dirty="0">
                <a:solidFill>
                  <a:srgbClr val="7030A0"/>
                </a:solidFill>
              </a:rPr>
              <a:t>HTML </a:t>
            </a:r>
            <a:r>
              <a:rPr lang="en-AU" b="1" dirty="0" smtClean="0">
                <a:solidFill>
                  <a:srgbClr val="7030A0"/>
                </a:solidFill>
              </a:rPr>
              <a:t>CSS JavaScript</a:t>
            </a:r>
          </a:p>
          <a:p>
            <a:pPr lvl="1"/>
            <a:r>
              <a:rPr lang="en-AU" dirty="0"/>
              <a:t>Python with web </a:t>
            </a:r>
            <a:r>
              <a:rPr lang="en-AU" dirty="0" smtClean="0"/>
              <a:t>frameworks (Flask)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45705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245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Apps</vt:lpstr>
      <vt:lpstr>PhoneGap</vt:lpstr>
      <vt:lpstr>PowerPoint Presentation</vt:lpstr>
      <vt:lpstr>Native</vt:lpstr>
      <vt:lpstr>Hybrid</vt:lpstr>
      <vt:lpstr>Biggest advantage for you = reusable technology stack: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Apps</dc:title>
  <dc:creator>admin</dc:creator>
  <cp:lastModifiedBy>admin</cp:lastModifiedBy>
  <cp:revision>14</cp:revision>
  <dcterms:created xsi:type="dcterms:W3CDTF">2018-01-12T04:41:14Z</dcterms:created>
  <dcterms:modified xsi:type="dcterms:W3CDTF">2018-01-12T05:15:46Z</dcterms:modified>
</cp:coreProperties>
</file>